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5" autoAdjust="0"/>
    <p:restoredTop sz="86575" autoAdjust="0"/>
  </p:normalViewPr>
  <p:slideViewPr>
    <p:cSldViewPr>
      <p:cViewPr varScale="1">
        <p:scale>
          <a:sx n="105" d="100"/>
          <a:sy n="105" d="100"/>
        </p:scale>
        <p:origin x="126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29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META: In </a:t>
            </a:r>
            <a:r>
              <a:rPr lang="en-US" dirty="0" err="1"/>
              <a:t>FRSProject</a:t>
            </a:r>
            <a:r>
              <a:rPr lang="en-US" dirty="0"/>
              <a:t>/echo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1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Networking in Java:</a:t>
            </a:r>
          </a:p>
          <a:p>
            <a:pPr>
              <a:defRPr/>
            </a:pPr>
            <a:r>
              <a:rPr lang="en-US" noProof="0" dirty="0"/>
              <a:t>Sockets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F43E9-CACF-4FBA-B06F-FF6EA90C1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Networking from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D0788-E40D-4CA6-B8B8-3BAA1AF8B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The most fundamental abstraction of network is the </a:t>
            </a:r>
            <a:r>
              <a:rPr lang="da-DK" b="1" dirty="0"/>
              <a:t>Socket</a:t>
            </a:r>
          </a:p>
          <a:p>
            <a:endParaRPr lang="da-DK" b="1" dirty="0"/>
          </a:p>
          <a:p>
            <a:endParaRPr lang="da-DK" b="1" dirty="0"/>
          </a:p>
          <a:p>
            <a:endParaRPr lang="da-DK" b="1" dirty="0"/>
          </a:p>
          <a:p>
            <a:endParaRPr lang="da-DK" b="1" dirty="0"/>
          </a:p>
          <a:p>
            <a:r>
              <a:rPr lang="da-DK" dirty="0"/>
              <a:t>So, your computer has an IP address, and you then create a Socket with a specific port number</a:t>
            </a:r>
          </a:p>
          <a:p>
            <a:pPr lvl="1"/>
            <a:r>
              <a:rPr lang="da-DK" dirty="0"/>
              <a:t>And you have something you can address from a client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36146-7E08-4F3F-ABFE-FA56AD36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D0A80-B04F-4901-A93E-683F3202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EF3B5-5AE3-48DA-A5EB-2036CB7B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981753-D13C-47BC-B4D9-43BBA3FB0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51902"/>
            <a:ext cx="7705602" cy="143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2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1180-A6AC-43FD-AB34-EA5550BA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Socket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57932-20FF-4616-B8A6-219A10CDE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Once a socket is established you can get an input- and output stream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That is, you can </a:t>
            </a:r>
            <a:r>
              <a:rPr lang="da-DK" i="1" dirty="0"/>
              <a:t>read</a:t>
            </a:r>
            <a:r>
              <a:rPr lang="da-DK" dirty="0"/>
              <a:t> and </a:t>
            </a:r>
            <a:r>
              <a:rPr lang="da-DK" i="1" dirty="0"/>
              <a:t>write</a:t>
            </a:r>
            <a:r>
              <a:rPr lang="da-DK" dirty="0"/>
              <a:t> to the stream, just as you would read and write to a File!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0CBF3-61E9-4A5C-A252-6C150BA8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67A2A-CC82-4919-ABD3-9466E867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A8FD5-B365-47AA-A895-3A9E34BF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6B5D1C-8A62-4D7C-9A93-EC2E2100D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790700"/>
            <a:ext cx="6579497" cy="650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92EBED-8211-4BC5-B2BA-554032CA6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264" y="2552700"/>
            <a:ext cx="6979476" cy="59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2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EE20-9768-4FAC-B85A-03B2F2C94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Example from Java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E64DA-2FA6-4F47-A82F-3F01568A9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The Echo Server</a:t>
            </a:r>
          </a:p>
          <a:p>
            <a:pPr lvl="1"/>
            <a:r>
              <a:rPr lang="da-DK" dirty="0"/>
              <a:t>Just returns anything you send to it (Booooring...)</a:t>
            </a:r>
          </a:p>
          <a:p>
            <a:r>
              <a:rPr lang="da-DK" dirty="0"/>
              <a:t>Start the server on port 37000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And a client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9CF6F-298D-41C0-9343-CF3A43D2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25229-5077-46B4-99A1-2B73083D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F9ACB-8D9B-44FA-A92D-11E1539F5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071A9D-B09E-44CD-8429-A3BBD110D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411" y="2359025"/>
            <a:ext cx="5305425" cy="75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20957B-A5F9-4A2A-9986-939611FDA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6267" y="3448050"/>
            <a:ext cx="580072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5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02718-F6F8-4498-AED0-309C02A35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BA534-56EF-475B-839C-671EDED3B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Echo Server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EC2D4-81CD-4695-A7BD-003DF9CF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5270A-FFAA-44E9-A759-DCC16421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901DB-3488-4AA5-824F-6942070C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C338D2-74C8-4E9C-BB04-49114F68F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762000"/>
            <a:ext cx="5467350" cy="4533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468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CB8C-6F29-4887-9448-E52F9720F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855EB-A6A9-4B40-B276-1CC27342A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Echo </a:t>
            </a:r>
            <a:r>
              <a:rPr lang="da-DK" dirty="0" smtClean="0"/>
              <a:t>Client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Note the asymmetry</a:t>
            </a:r>
          </a:p>
          <a:p>
            <a:pPr lvl="1"/>
            <a:r>
              <a:rPr lang="en-US" sz="1600" dirty="0" smtClean="0"/>
              <a:t>Client: ‘Socket’</a:t>
            </a:r>
          </a:p>
          <a:p>
            <a:pPr lvl="1"/>
            <a:r>
              <a:rPr lang="en-US" sz="1600" dirty="0" smtClean="0"/>
              <a:t>Server: ‘</a:t>
            </a:r>
            <a:r>
              <a:rPr lang="en-US" sz="1600" dirty="0" err="1" smtClean="0"/>
              <a:t>ServerSocket</a:t>
            </a:r>
            <a:r>
              <a:rPr lang="en-US" sz="1600" dirty="0" smtClean="0"/>
              <a:t>’</a:t>
            </a:r>
            <a:endParaRPr lang="da-DK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759DA-E77C-49D3-A797-1DA3F188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D5BAC-3023-432D-A689-1781AE5F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3CAD3-144D-49BE-B8A7-9D524297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C66AE6-E383-411F-8675-8D3B2A302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7700"/>
            <a:ext cx="4267200" cy="4703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172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BF84-7D8F-48E4-AFE1-978939BB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7DF03-950C-480D-8768-3BEEEE14E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Now, you have enough to </a:t>
            </a:r>
            <a:r>
              <a:rPr lang="da-DK" dirty="0" err="1"/>
              <a:t>build</a:t>
            </a:r>
            <a:r>
              <a:rPr lang="da-DK" dirty="0"/>
              <a:t> </a:t>
            </a:r>
            <a:r>
              <a:rPr lang="da-DK" dirty="0" err="1"/>
              <a:t>Fortnite</a:t>
            </a:r>
            <a:r>
              <a:rPr lang="da-DK" dirty="0"/>
              <a:t> or </a:t>
            </a:r>
            <a:r>
              <a:rPr lang="da-DK" dirty="0" err="1"/>
              <a:t>LoL</a:t>
            </a:r>
            <a:r>
              <a:rPr lang="da-DK" dirty="0"/>
              <a:t> </a:t>
            </a:r>
            <a:r>
              <a:rPr lang="da-DK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da-DK" dirty="0">
                <a:sym typeface="Wingdings" panose="05000000000000000000" pitchFamily="2" charset="2"/>
              </a:rPr>
              <a:t>Tack a bit of graphics on...</a:t>
            </a:r>
          </a:p>
          <a:p>
            <a:endParaRPr lang="da-DK" dirty="0">
              <a:sym typeface="Wingdings" panose="05000000000000000000" pitchFamily="2" charset="2"/>
            </a:endParaRPr>
          </a:p>
          <a:p>
            <a:r>
              <a:rPr lang="da-DK" i="1" dirty="0">
                <a:sym typeface="Wingdings" panose="05000000000000000000" pitchFamily="2" charset="2"/>
              </a:rPr>
              <a:t>Almost...</a:t>
            </a:r>
          </a:p>
          <a:p>
            <a:pPr lvl="1"/>
            <a:r>
              <a:rPr lang="da-DK" i="1" dirty="0">
                <a:sym typeface="Wingdings" panose="05000000000000000000" pitchFamily="2" charset="2"/>
              </a:rPr>
              <a:t>Quality Attributes needed</a:t>
            </a:r>
          </a:p>
          <a:p>
            <a:pPr lvl="2"/>
            <a:r>
              <a:rPr lang="da-DK" i="1" dirty="0">
                <a:sym typeface="Wingdings" panose="05000000000000000000" pitchFamily="2" charset="2"/>
              </a:rPr>
              <a:t>Security</a:t>
            </a:r>
          </a:p>
          <a:p>
            <a:pPr lvl="2"/>
            <a:r>
              <a:rPr lang="da-DK" i="1" dirty="0">
                <a:sym typeface="Wingdings" panose="05000000000000000000" pitchFamily="2" charset="2"/>
              </a:rPr>
              <a:t>Performance</a:t>
            </a:r>
          </a:p>
          <a:p>
            <a:pPr lvl="2"/>
            <a:r>
              <a:rPr lang="da-DK" i="1" dirty="0" err="1">
                <a:sym typeface="Wingdings" panose="05000000000000000000" pitchFamily="2" charset="2"/>
              </a:rPr>
              <a:t>Availability</a:t>
            </a:r>
            <a:endParaRPr lang="da-DK" i="1" dirty="0">
              <a:sym typeface="Wingdings" panose="05000000000000000000" pitchFamily="2" charset="2"/>
            </a:endParaRPr>
          </a:p>
          <a:p>
            <a:pPr lvl="2"/>
            <a:r>
              <a:rPr lang="da-DK" i="1" dirty="0" err="1">
                <a:sym typeface="Wingdings" panose="05000000000000000000" pitchFamily="2" charset="2"/>
              </a:rPr>
              <a:t>Modifiability</a:t>
            </a:r>
            <a:r>
              <a:rPr lang="da-DK" i="1" dirty="0">
                <a:sym typeface="Wingdings" panose="05000000000000000000" pitchFamily="2" charset="2"/>
              </a:rPr>
              <a:t> – the </a:t>
            </a:r>
            <a:r>
              <a:rPr lang="da-DK" i="1" dirty="0" err="1">
                <a:sym typeface="Wingdings" panose="05000000000000000000" pitchFamily="2" charset="2"/>
              </a:rPr>
              <a:t>programming</a:t>
            </a:r>
            <a:r>
              <a:rPr lang="da-DK" i="1" dirty="0">
                <a:sym typeface="Wingdings" panose="05000000000000000000" pitchFamily="2" charset="2"/>
              </a:rPr>
              <a:t> model is terrible </a:t>
            </a:r>
            <a:r>
              <a:rPr lang="da-DK" i="1" dirty="0" err="1">
                <a:sym typeface="Wingdings" panose="05000000000000000000" pitchFamily="2" charset="2"/>
              </a:rPr>
              <a:t>lowlevel</a:t>
            </a:r>
            <a:endParaRPr lang="da-DK" i="1" dirty="0">
              <a:sym typeface="Wingdings" panose="05000000000000000000" pitchFamily="2" charset="2"/>
            </a:endParaRPr>
          </a:p>
          <a:p>
            <a:pPr lvl="1"/>
            <a:r>
              <a:rPr lang="da-DK" dirty="0">
                <a:sym typeface="Wingdings" panose="05000000000000000000" pitchFamily="2" charset="2"/>
              </a:rPr>
              <a:t>The </a:t>
            </a:r>
            <a:r>
              <a:rPr lang="da-DK" dirty="0" err="1">
                <a:sym typeface="Wingdings" panose="05000000000000000000" pitchFamily="2" charset="2"/>
              </a:rPr>
              <a:t>reason</a:t>
            </a:r>
            <a:r>
              <a:rPr lang="da-DK" dirty="0">
                <a:sym typeface="Wingdings" panose="05000000000000000000" pitchFamily="2" charset="2"/>
              </a:rPr>
              <a:t> </a:t>
            </a:r>
            <a:r>
              <a:rPr lang="da-DK" dirty="0" err="1">
                <a:sym typeface="Wingdings" panose="05000000000000000000" pitchFamily="2" charset="2"/>
              </a:rPr>
              <a:t>we</a:t>
            </a:r>
            <a:r>
              <a:rPr lang="da-DK" dirty="0">
                <a:sym typeface="Wingdings" panose="05000000000000000000" pitchFamily="2" charset="2"/>
              </a:rPr>
              <a:t> </a:t>
            </a:r>
            <a:r>
              <a:rPr lang="da-DK" dirty="0" err="1">
                <a:sym typeface="Wingdings" panose="05000000000000000000" pitchFamily="2" charset="2"/>
              </a:rPr>
              <a:t>will</a:t>
            </a:r>
            <a:r>
              <a:rPr lang="da-DK" dirty="0">
                <a:sym typeface="Wingdings" panose="05000000000000000000" pitchFamily="2" charset="2"/>
              </a:rPr>
              <a:t> do </a:t>
            </a:r>
            <a:r>
              <a:rPr lang="da-DK" b="1" dirty="0">
                <a:sym typeface="Wingdings" panose="05000000000000000000" pitchFamily="2" charset="2"/>
              </a:rPr>
              <a:t>Broker</a:t>
            </a:r>
          </a:p>
          <a:p>
            <a:pPr lvl="2"/>
            <a:r>
              <a:rPr lang="da-DK" b="1" dirty="0" err="1">
                <a:sym typeface="Wingdings" panose="05000000000000000000" pitchFamily="2" charset="2"/>
              </a:rPr>
              <a:t>Architectural</a:t>
            </a:r>
            <a:r>
              <a:rPr lang="da-DK" b="1" dirty="0">
                <a:sym typeface="Wingdings" panose="05000000000000000000" pitchFamily="2" charset="2"/>
              </a:rPr>
              <a:t> Pattern to </a:t>
            </a:r>
            <a:r>
              <a:rPr lang="da-DK" b="1" dirty="0" err="1">
                <a:sym typeface="Wingdings" panose="05000000000000000000" pitchFamily="2" charset="2"/>
              </a:rPr>
              <a:t>address</a:t>
            </a:r>
            <a:r>
              <a:rPr lang="da-DK" b="1" dirty="0">
                <a:sym typeface="Wingdings" panose="05000000000000000000" pitchFamily="2" charset="2"/>
              </a:rPr>
              <a:t> the </a:t>
            </a:r>
            <a:r>
              <a:rPr lang="da-DK" b="1" dirty="0" err="1">
                <a:sym typeface="Wingdings" panose="05000000000000000000" pitchFamily="2" charset="2"/>
              </a:rPr>
              <a:t>programming</a:t>
            </a:r>
            <a:r>
              <a:rPr lang="da-DK" b="1" dirty="0">
                <a:sym typeface="Wingdings" panose="05000000000000000000" pitchFamily="2" charset="2"/>
              </a:rPr>
              <a:t> model…</a:t>
            </a:r>
            <a:endParaRPr lang="da-DK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D9ADE-E073-4C25-A42E-7F278127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7EDE6-B40C-48B9-947B-ED6ED7D6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3A420-AEA1-4E55-8CE1-4FCE05B4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6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226</Words>
  <Application>Microsoft Office PowerPoint</Application>
  <PresentationFormat>On-screen Show (16:10)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Software Engineering and Architecture</vt:lpstr>
      <vt:lpstr>Networking from Code</vt:lpstr>
      <vt:lpstr>The Socket Abstraction</vt:lpstr>
      <vt:lpstr>Example from Java Tutorial</vt:lpstr>
      <vt:lpstr>Echo</vt:lpstr>
      <vt:lpstr>Echo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116</cp:revision>
  <dcterms:created xsi:type="dcterms:W3CDTF">2006-08-16T00:00:00Z</dcterms:created>
  <dcterms:modified xsi:type="dcterms:W3CDTF">2023-11-15T12:29:42Z</dcterms:modified>
</cp:coreProperties>
</file>